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58" r:id="rId3"/>
    <p:sldId id="298" r:id="rId4"/>
    <p:sldId id="319" r:id="rId5"/>
    <p:sldId id="283" r:id="rId6"/>
    <p:sldId id="297" r:id="rId7"/>
    <p:sldId id="320" r:id="rId8"/>
    <p:sldId id="323" r:id="rId9"/>
    <p:sldId id="314" r:id="rId10"/>
    <p:sldId id="328" r:id="rId11"/>
    <p:sldId id="318" r:id="rId12"/>
    <p:sldId id="330" r:id="rId13"/>
    <p:sldId id="278" r:id="rId14"/>
    <p:sldId id="313" r:id="rId15"/>
    <p:sldId id="329" r:id="rId16"/>
    <p:sldId id="327" r:id="rId17"/>
    <p:sldId id="303" r:id="rId18"/>
    <p:sldId id="309" r:id="rId19"/>
    <p:sldId id="310" r:id="rId20"/>
    <p:sldId id="311" r:id="rId21"/>
    <p:sldId id="317" r:id="rId22"/>
    <p:sldId id="312" r:id="rId23"/>
    <p:sldId id="324" r:id="rId24"/>
    <p:sldId id="321" r:id="rId25"/>
    <p:sldId id="322" r:id="rId26"/>
    <p:sldId id="299" r:id="rId27"/>
    <p:sldId id="306" r:id="rId28"/>
    <p:sldId id="307" r:id="rId29"/>
    <p:sldId id="308" r:id="rId30"/>
    <p:sldId id="300" r:id="rId31"/>
    <p:sldId id="304" r:id="rId32"/>
    <p:sldId id="302" r:id="rId33"/>
    <p:sldId id="295" r:id="rId34"/>
    <p:sldId id="296" r:id="rId35"/>
    <p:sldId id="262" r:id="rId36"/>
    <p:sldId id="257" r:id="rId37"/>
    <p:sldId id="259" r:id="rId38"/>
    <p:sldId id="260" r:id="rId39"/>
    <p:sldId id="265" r:id="rId40"/>
    <p:sldId id="266" r:id="rId41"/>
    <p:sldId id="261" r:id="rId42"/>
    <p:sldId id="263" r:id="rId43"/>
    <p:sldId id="264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9" r:id="rId56"/>
    <p:sldId id="280" r:id="rId57"/>
    <p:sldId id="281" r:id="rId58"/>
    <p:sldId id="282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Dosis" pitchFamily="2" charset="0"/>
      <p:regular r:id="rId76"/>
      <p:bold r:id="rId77"/>
    </p:embeddedFont>
    <p:embeddedFont>
      <p:font typeface="Dosis ExtraLight" pitchFamily="2" charset="0"/>
      <p:regular r:id="rId78"/>
      <p:bold r:id="rId79"/>
    </p:embeddedFont>
    <p:embeddedFont>
      <p:font typeface="Montserrat" panose="00000500000000000000" pitchFamily="2" charset="0"/>
      <p:regular r:id="rId80"/>
      <p:bold r:id="rId81"/>
      <p:italic r:id="rId82"/>
      <p:boldItalic r:id="rId83"/>
    </p:embeddedFont>
    <p:embeddedFont>
      <p:font typeface="Titillium Web" panose="00000500000000000000" pitchFamily="2" charset="0"/>
      <p:regular r:id="rId84"/>
      <p:bold r:id="rId85"/>
      <p:italic r:id="rId86"/>
      <p:boldItalic r:id="rId87"/>
    </p:embeddedFont>
    <p:embeddedFont>
      <p:font typeface="Titillium Web Light" panose="00000400000000000000" pitchFamily="2" charset="0"/>
      <p:regular r:id="rId88"/>
      <p:bold r:id="rId89"/>
      <p:italic r:id="rId90"/>
      <p:bold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393B9-1DD2-48A9-B47B-962AF2FA5BD0}">
          <p14:sldIdLst>
            <p14:sldId id="256"/>
            <p14:sldId id="258"/>
            <p14:sldId id="298"/>
            <p14:sldId id="319"/>
            <p14:sldId id="283"/>
            <p14:sldId id="297"/>
            <p14:sldId id="320"/>
            <p14:sldId id="323"/>
            <p14:sldId id="314"/>
            <p14:sldId id="328"/>
            <p14:sldId id="318"/>
            <p14:sldId id="330"/>
            <p14:sldId id="278"/>
          </p14:sldIdLst>
        </p14:section>
        <p14:section name="extras" id="{39A95C49-EA46-4B61-A363-7D7561C7945E}">
          <p14:sldIdLst>
            <p14:sldId id="313"/>
            <p14:sldId id="329"/>
            <p14:sldId id="327"/>
            <p14:sldId id="303"/>
            <p14:sldId id="309"/>
            <p14:sldId id="310"/>
            <p14:sldId id="311"/>
            <p14:sldId id="317"/>
            <p14:sldId id="312"/>
            <p14:sldId id="324"/>
            <p14:sldId id="321"/>
            <p14:sldId id="322"/>
            <p14:sldId id="299"/>
            <p14:sldId id="306"/>
            <p14:sldId id="307"/>
            <p14:sldId id="308"/>
            <p14:sldId id="300"/>
            <p14:sldId id="304"/>
            <p14:sldId id="302"/>
            <p14:sldId id="295"/>
            <p14:sldId id="296"/>
            <p14:sldId id="262"/>
            <p14:sldId id="257"/>
            <p14:sldId id="259"/>
            <p14:sldId id="260"/>
            <p14:sldId id="265"/>
            <p14:sldId id="26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3FEF-649B-4591-9DAA-F55DE6132E4D}" v="96" dt="2022-05-28T16:06:02.157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1" autoAdjust="0"/>
  </p:normalViewPr>
  <p:slideViewPr>
    <p:cSldViewPr snapToGrid="0">
      <p:cViewPr varScale="1">
        <p:scale>
          <a:sx n="110" d="100"/>
          <a:sy n="110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 addSection modSection">
      <pc:chgData name="Marcelo Natalio Saied" userId="7829687405327ba0" providerId="LiveId" clId="{34633FEF-649B-4591-9DAA-F55DE6132E4D}" dt="2022-05-28T16:10:57.588" v="2969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8T14:44:50.831" v="1421" actId="20577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8T14:44:50.831" v="1421" actId="20577"/>
          <ac:spMkLst>
            <pc:docMk/>
            <pc:sldMk cId="0" sldId="256"/>
            <ac:spMk id="3836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7"/>
        </pc:sldMkLst>
      </pc:sldChg>
      <pc:sldChg chg="addSp modSp mod ord">
        <pc:chgData name="Marcelo Natalio Saied" userId="7829687405327ba0" providerId="LiveId" clId="{34633FEF-649B-4591-9DAA-F55DE6132E4D}" dt="2022-05-28T14:39:02.775" v="1378" actId="14100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9:02.775" v="1378" actId="14100"/>
          <ac:spMkLst>
            <pc:docMk/>
            <pc:sldMk cId="0" sldId="258"/>
            <ac:spMk id="3851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8T14:38:58.327" v="1377" actId="14100"/>
          <ac:picMkLst>
            <pc:docMk/>
            <pc:sldMk cId="0" sldId="258"/>
            <ac:picMk id="3852" creationId="{00000000-0000-0000-0000-000000000000}"/>
          </ac:picMkLst>
        </pc:pic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1"/>
        </pc:sldMkLst>
      </pc:sldChg>
      <pc:sldChg chg="addSp modSp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4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5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7"/>
        </pc:sldMkLst>
      </pc:sldChg>
      <pc:sldChg chg="delSp modSp mod ord">
        <pc:chgData name="Marcelo Natalio Saied" userId="7829687405327ba0" providerId="LiveId" clId="{34633FEF-649B-4591-9DAA-F55DE6132E4D}" dt="2022-05-28T14:37:30.929" v="1374" actId="478"/>
        <pc:sldMkLst>
          <pc:docMk/>
          <pc:sldMk cId="0" sldId="278"/>
        </pc:sldMkLst>
        <pc:spChg chg="mod">
          <ac:chgData name="Marcelo Natalio Saied" userId="7829687405327ba0" providerId="LiveId" clId="{34633FEF-649B-4591-9DAA-F55DE6132E4D}" dt="2022-05-28T14:37:16.837" v="1360" actId="20577"/>
          <ac:spMkLst>
            <pc:docMk/>
            <pc:sldMk cId="0" sldId="278"/>
            <ac:spMk id="4059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7:24.414" v="1373" actId="20577"/>
          <ac:spMkLst>
            <pc:docMk/>
            <pc:sldMk cId="0" sldId="278"/>
            <ac:spMk id="4060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8T14:37:30.929" v="1374" actId="478"/>
          <ac:spMkLst>
            <pc:docMk/>
            <pc:sldMk cId="0" sldId="278"/>
            <ac:spMk id="4061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2"/>
        </pc:sldMkLst>
      </pc:sldChg>
      <pc:sldChg chg="addSp delSp modSp mod ord modShow">
        <pc:chgData name="Marcelo Natalio Saied" userId="7829687405327ba0" providerId="LiveId" clId="{34633FEF-649B-4591-9DAA-F55DE6132E4D}" dt="2022-05-28T15:30:20.627" v="2315" actId="729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8T15:30:09.198" v="2313" actId="1076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8T15:30:13.266" v="2314" actId="1076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8T15:29:53.594" v="2311" actId="1076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24.122" v="2304" actId="14100"/>
          <ac:spMkLst>
            <pc:docMk/>
            <pc:sldMk cId="0" sldId="283"/>
            <ac:spMk id="4133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56.930" v="2312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  <pc:grpChg chg="mod">
          <ac:chgData name="Marcelo Natalio Saied" userId="7829687405327ba0" providerId="LiveId" clId="{34633FEF-649B-4591-9DAA-F55DE6132E4D}" dt="2022-05-28T15:29:45.826" v="2310" actId="1076"/>
          <ac:grpSpMkLst>
            <pc:docMk/>
            <pc:sldMk cId="0" sldId="283"/>
            <ac:grpSpMk id="4135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4.202" v="2309" actId="1076"/>
          <ac:grpSpMkLst>
            <pc:docMk/>
            <pc:sldMk cId="0" sldId="283"/>
            <ac:grpSpMk id="4138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1.388" v="2308" actId="1076"/>
          <ac:grpSpMkLst>
            <pc:docMk/>
            <pc:sldMk cId="0" sldId="283"/>
            <ac:grpSpMk id="4141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8.802" v="2307" actId="1076"/>
          <ac:grpSpMkLst>
            <pc:docMk/>
            <pc:sldMk cId="0" sldId="283"/>
            <ac:grpSpMk id="4144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6.762" v="2306" actId="1076"/>
          <ac:grpSpMkLst>
            <pc:docMk/>
            <pc:sldMk cId="0" sldId="283"/>
            <ac:grpSpMk id="4147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3.898" v="2305" actId="1076"/>
          <ac:grpSpMkLst>
            <pc:docMk/>
            <pc:sldMk cId="0" sldId="283"/>
            <ac:grpSpMk id="4150" creationId="{00000000-0000-0000-0000-000000000000}"/>
          </ac:grpSpMkLst>
        </pc:gr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4"/>
        </pc:sldMkLst>
      </pc:sldChg>
      <pc:sldChg chg="addSp delSp modSp new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ord setBg modNotes">
        <pc:chgData name="Marcelo Natalio Saied" userId="7829687405327ba0" providerId="LiveId" clId="{34633FEF-649B-4591-9DAA-F55DE6132E4D}" dt="2022-05-28T15:50:38.459" v="2729" actId="1076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add mod">
          <ac:chgData name="Marcelo Natalio Saied" userId="7829687405327ba0" providerId="LiveId" clId="{34633FEF-649B-4591-9DAA-F55DE6132E4D}" dt="2022-05-28T15:31:08.210" v="2318" actId="1076"/>
          <ac:spMkLst>
            <pc:docMk/>
            <pc:sldMk cId="0" sldId="297"/>
            <ac:spMk id="8" creationId="{9C92F10A-8C41-4175-A7EE-69102CB72913}"/>
          </ac:spMkLst>
        </pc:spChg>
        <pc:spChg chg="add mod">
          <ac:chgData name="Marcelo Natalio Saied" userId="7829687405327ba0" providerId="LiveId" clId="{34633FEF-649B-4591-9DAA-F55DE6132E4D}" dt="2022-05-28T15:50:38.459" v="2729" actId="1076"/>
          <ac:spMkLst>
            <pc:docMk/>
            <pc:sldMk cId="0" sldId="297"/>
            <ac:spMk id="9" creationId="{17F6C84D-F519-4FD8-84EB-F103A5E6DA5B}"/>
          </ac:spMkLst>
        </pc:spChg>
        <pc:spChg chg="del mod">
          <ac:chgData name="Marcelo Natalio Saied" userId="7829687405327ba0" providerId="LiveId" clId="{34633FEF-649B-4591-9DAA-F55DE6132E4D}" dt="2022-05-28T14:51:26.991" v="1452" actId="478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del mod">
          <ac:chgData name="Marcelo Natalio Saied" userId="7829687405327ba0" providerId="LiveId" clId="{34633FEF-649B-4591-9DAA-F55DE6132E4D}" dt="2022-05-28T15:49:38.554" v="2715" actId="478"/>
          <ac:picMkLst>
            <pc:docMk/>
            <pc:sldMk cId="0" sldId="297"/>
            <ac:picMk id="3" creationId="{55A2D3B3-7E1C-4F78-8C7B-9B962F3A6D26}"/>
          </ac:picMkLst>
        </pc:picChg>
        <pc:picChg chg="add del mod">
          <ac:chgData name="Marcelo Natalio Saied" userId="7829687405327ba0" providerId="LiveId" clId="{34633FEF-649B-4591-9DAA-F55DE6132E4D}" dt="2022-05-28T14:35:11.254" v="1343" actId="478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8T15:50:06.387" v="2722" actId="478"/>
          <ac:picMkLst>
            <pc:docMk/>
            <pc:sldMk cId="0" sldId="297"/>
            <ac:picMk id="6" creationId="{B5017433-3A8E-4DCF-99C6-8685F9ACEC2E}"/>
          </ac:picMkLst>
        </pc:picChg>
        <pc:picChg chg="add del mod">
          <ac:chgData name="Marcelo Natalio Saied" userId="7829687405327ba0" providerId="LiveId" clId="{34633FEF-649B-4591-9DAA-F55DE6132E4D}" dt="2022-05-28T14:35:12.509" v="1344" actId="478"/>
          <ac:picMkLst>
            <pc:docMk/>
            <pc:sldMk cId="0" sldId="297"/>
            <ac:picMk id="7" creationId="{988AA192-0EDD-41C2-A4D5-08C8AD6F4E76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add mod">
          <ac:chgData name="Marcelo Natalio Saied" userId="7829687405327ba0" providerId="LiveId" clId="{34633FEF-649B-4591-9DAA-F55DE6132E4D}" dt="2022-05-28T15:50:26.075" v="2728" actId="1076"/>
          <ac:picMkLst>
            <pc:docMk/>
            <pc:sldMk cId="0" sldId="297"/>
            <ac:picMk id="11" creationId="{016BCE47-9B8D-4336-95C0-5FBD92BC411F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8T14:46:56.409" v="1438" actId="6549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8T14:46:56.409" v="1438" actId="6549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add mod ord">
          <ac:chgData name="Marcelo Natalio Saied" userId="7829687405327ba0" providerId="LiveId" clId="{34633FEF-649B-4591-9DAA-F55DE6132E4D}" dt="2022-05-28T14:00:16.467" v="1013" actId="167"/>
          <ac:picMkLst>
            <pc:docMk/>
            <pc:sldMk cId="0" sldId="298"/>
            <ac:picMk id="3" creationId="{DCBE402F-DA08-4369-A7A9-E06A26C7F686}"/>
          </ac:picMkLst>
        </pc:pic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31:35.232" v="1321" actId="729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13:53.211" v="1034" actId="6549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8T12:34:44.358" v="858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3997848718" sldId="306"/>
        </pc:sldMkLst>
        <pc:spChg chg="mod">
          <ac:chgData name="Marcelo Natalio Saied" userId="7829687405327ba0" providerId="LiveId" clId="{34633FEF-649B-4591-9DAA-F55DE6132E4D}" dt="2022-05-28T12:33:11.958" v="856" actId="1076"/>
          <ac:spMkLst>
            <pc:docMk/>
            <pc:sldMk cId="3997848718" sldId="306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8T12:32:58.159" v="852" actId="1076"/>
          <ac:picMkLst>
            <pc:docMk/>
            <pc:sldMk cId="3997848718" sldId="306"/>
            <ac:picMk id="3" creationId="{3F88EE9B-E80A-40C6-B160-DD7EC3EF3409}"/>
          </ac:picMkLst>
        </pc:picChg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8T15:17:31.185" v="2171" actId="1076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8T12:30:22.686" v="850" actId="1076"/>
          <ac:picMkLst>
            <pc:docMk/>
            <pc:sldMk cId="436827425" sldId="312"/>
            <ac:picMk id="6" creationId="{25D380AA-1582-4E8B-AC35-9C147FB11B42}"/>
          </ac:picMkLst>
        </pc:picChg>
      </pc:sldChg>
      <pc:sldChg chg="addSp delSp modSp new mod ord modNotes">
        <pc:chgData name="Marcelo Natalio Saied" userId="7829687405327ba0" providerId="LiveId" clId="{34633FEF-649B-4591-9DAA-F55DE6132E4D}" dt="2022-05-28T16:03:35.353" v="2913"/>
        <pc:sldMkLst>
          <pc:docMk/>
          <pc:sldMk cId="816821030" sldId="313"/>
        </pc:sldMkLst>
        <pc:spChg chg="mod">
          <ac:chgData name="Marcelo Natalio Saied" userId="7829687405327ba0" providerId="LiveId" clId="{34633FEF-649B-4591-9DAA-F55DE6132E4D}" dt="2022-05-28T14:56:30.488" v="1663" actId="1076"/>
          <ac:spMkLst>
            <pc:docMk/>
            <pc:sldMk cId="816821030" sldId="31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4:23:02.592" v="1192"/>
          <ac:spMkLst>
            <pc:docMk/>
            <pc:sldMk cId="816821030" sldId="313"/>
            <ac:spMk id="4" creationId="{112B2B1A-AC86-40C7-9A47-769EA841CEA9}"/>
          </ac:spMkLst>
        </pc:spChg>
        <pc:spChg chg="add del mod">
          <ac:chgData name="Marcelo Natalio Saied" userId="7829687405327ba0" providerId="LiveId" clId="{34633FEF-649B-4591-9DAA-F55DE6132E4D}" dt="2022-05-28T14:55:21.919" v="1655" actId="478"/>
          <ac:spMkLst>
            <pc:docMk/>
            <pc:sldMk cId="816821030" sldId="313"/>
            <ac:spMk id="5" creationId="{288D54EE-173C-404D-96AF-CB565F91A013}"/>
          </ac:spMkLst>
        </pc:spChg>
        <pc:picChg chg="add mod">
          <ac:chgData name="Marcelo Natalio Saied" userId="7829687405327ba0" providerId="LiveId" clId="{34633FEF-649B-4591-9DAA-F55DE6132E4D}" dt="2022-05-28T15:32:29.642" v="2331" actId="1076"/>
          <ac:picMkLst>
            <pc:docMk/>
            <pc:sldMk cId="816821030" sldId="313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5:03:06.424" v="1726" actId="1076"/>
          <ac:picMkLst>
            <pc:docMk/>
            <pc:sldMk cId="816821030" sldId="313"/>
            <ac:picMk id="7" creationId="{A85D48B4-6119-45E6-8471-1EF1C1E001C2}"/>
          </ac:picMkLst>
        </pc:picChg>
        <pc:picChg chg="add mod">
          <ac:chgData name="Marcelo Natalio Saied" userId="7829687405327ba0" providerId="LiveId" clId="{34633FEF-649B-4591-9DAA-F55DE6132E4D}" dt="2022-05-28T15:32:37.963" v="2332" actId="14100"/>
          <ac:picMkLst>
            <pc:docMk/>
            <pc:sldMk cId="816821030" sldId="313"/>
            <ac:picMk id="8" creationId="{F32F8734-1908-421C-AD46-E6B1D4534295}"/>
          </ac:picMkLst>
        </pc:picChg>
      </pc:sldChg>
      <pc:sldChg chg="modSp add mod">
        <pc:chgData name="Marcelo Natalio Saied" userId="7829687405327ba0" providerId="LiveId" clId="{34633FEF-649B-4591-9DAA-F55DE6132E4D}" dt="2022-05-28T15:33:40.258" v="2335" actId="20577"/>
        <pc:sldMkLst>
          <pc:docMk/>
          <pc:sldMk cId="1032713080" sldId="314"/>
        </pc:sldMkLst>
        <pc:spChg chg="mod">
          <ac:chgData name="Marcelo Natalio Saied" userId="7829687405327ba0" providerId="LiveId" clId="{34633FEF-649B-4591-9DAA-F55DE6132E4D}" dt="2022-05-28T15:07:59.456" v="1760" actId="313"/>
          <ac:spMkLst>
            <pc:docMk/>
            <pc:sldMk cId="1032713080" sldId="314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33:40.258" v="2335" actId="20577"/>
          <ac:spMkLst>
            <pc:docMk/>
            <pc:sldMk cId="1032713080" sldId="314"/>
            <ac:spMk id="5" creationId="{288D54EE-173C-404D-96AF-CB565F91A013}"/>
          </ac:spMkLst>
        </pc:spChg>
      </pc:sldChg>
      <pc:sldChg chg="addSp delSp modSp new del mod ord">
        <pc:chgData name="Marcelo Natalio Saied" userId="7829687405327ba0" providerId="LiveId" clId="{34633FEF-649B-4591-9DAA-F55DE6132E4D}" dt="2022-05-28T14:57:50.847" v="1682" actId="47"/>
        <pc:sldMkLst>
          <pc:docMk/>
          <pc:sldMk cId="1257806824" sldId="315"/>
        </pc:sldMkLst>
        <pc:spChg chg="mod">
          <ac:chgData name="Marcelo Natalio Saied" userId="7829687405327ba0" providerId="LiveId" clId="{34633FEF-649B-4591-9DAA-F55DE6132E4D}" dt="2022-05-28T14:33:04.094" v="1327" actId="1076"/>
          <ac:spMkLst>
            <pc:docMk/>
            <pc:sldMk cId="1257806824" sldId="315"/>
            <ac:spMk id="2" creationId="{0E958C25-F89B-4EA1-9688-0F05DB6E03BB}"/>
          </ac:spMkLst>
        </pc:spChg>
        <pc:spChg chg="del">
          <ac:chgData name="Marcelo Natalio Saied" userId="7829687405327ba0" providerId="LiveId" clId="{34633FEF-649B-4591-9DAA-F55DE6132E4D}" dt="2022-05-28T14:32:52.292" v="1323" actId="478"/>
          <ac:spMkLst>
            <pc:docMk/>
            <pc:sldMk cId="1257806824" sldId="315"/>
            <ac:spMk id="3" creationId="{AB655361-2B60-43EA-A9BB-E910C4751C14}"/>
          </ac:spMkLst>
        </pc:spChg>
        <pc:picChg chg="add mod">
          <ac:chgData name="Marcelo Natalio Saied" userId="7829687405327ba0" providerId="LiveId" clId="{34633FEF-649B-4591-9DAA-F55DE6132E4D}" dt="2022-05-28T14:33:47.565" v="1335" actId="1076"/>
          <ac:picMkLst>
            <pc:docMk/>
            <pc:sldMk cId="1257806824" sldId="315"/>
            <ac:picMk id="6" creationId="{CECC7598-C726-4C54-94DA-9A24C2C20C39}"/>
          </ac:picMkLst>
        </pc:picChg>
        <pc:picChg chg="add del mod">
          <ac:chgData name="Marcelo Natalio Saied" userId="7829687405327ba0" providerId="LiveId" clId="{34633FEF-649B-4591-9DAA-F55DE6132E4D}" dt="2022-05-28T14:57:31.279" v="1674" actId="21"/>
          <ac:picMkLst>
            <pc:docMk/>
            <pc:sldMk cId="1257806824" sldId="315"/>
            <ac:picMk id="8" creationId="{A6C3191E-4AEB-48F8-A630-A2C318A3ACE5}"/>
          </ac:picMkLst>
        </pc:picChg>
        <pc:picChg chg="add del mod">
          <ac:chgData name="Marcelo Natalio Saied" userId="7829687405327ba0" providerId="LiveId" clId="{34633FEF-649B-4591-9DAA-F55DE6132E4D}" dt="2022-05-28T14:57:42.368" v="1678" actId="21"/>
          <ac:picMkLst>
            <pc:docMk/>
            <pc:sldMk cId="1257806824" sldId="315"/>
            <ac:picMk id="10" creationId="{8C7164E4-DBAF-4495-BCD3-76A6FED56EC8}"/>
          </ac:picMkLst>
        </pc:picChg>
      </pc:sldChg>
      <pc:sldChg chg="addSp modSp new del mod ord">
        <pc:chgData name="Marcelo Natalio Saied" userId="7829687405327ba0" providerId="LiveId" clId="{34633FEF-649B-4591-9DAA-F55DE6132E4D}" dt="2022-05-28T15:42:14.098" v="2662" actId="47"/>
        <pc:sldMkLst>
          <pc:docMk/>
          <pc:sldMk cId="3131607289" sldId="316"/>
        </pc:sldMkLst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6" creationId="{D6945C12-0947-46B0-AF5E-5771E969D80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7" creationId="{86532C2A-A61D-42B2-BCAE-9EEF7DA23A7F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8" creationId="{D4A0CE7C-FAC6-45AA-A19F-A3FA263979E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9" creationId="{401EDEAF-8134-45EC-AFEC-45A2F9BD8187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10" creationId="{A09D6B61-2615-48F1-9CD5-794318527683}"/>
          </ac:spMkLst>
        </pc:spChg>
        <pc:grpChg chg="add mod">
          <ac:chgData name="Marcelo Natalio Saied" userId="7829687405327ba0" providerId="LiveId" clId="{34633FEF-649B-4591-9DAA-F55DE6132E4D}" dt="2022-05-28T15:41:54.073" v="2661" actId="14100"/>
          <ac:grpSpMkLst>
            <pc:docMk/>
            <pc:sldMk cId="3131607289" sldId="316"/>
            <ac:grpSpMk id="5" creationId="{B34C028F-B0BB-4308-BEEF-EB6BE203AA04}"/>
          </ac:grpSpMkLst>
        </pc:grpChg>
      </pc:sldChg>
      <pc:sldChg chg="add mod modShow">
        <pc:chgData name="Marcelo Natalio Saied" userId="7829687405327ba0" providerId="LiveId" clId="{34633FEF-649B-4591-9DAA-F55DE6132E4D}" dt="2022-05-28T14:35:08.813" v="1342" actId="729"/>
        <pc:sldMkLst>
          <pc:docMk/>
          <pc:sldMk cId="2688931656" sldId="317"/>
        </pc:sldMkLst>
      </pc:sldChg>
      <pc:sldChg chg="addSp delSp modSp add mod ord">
        <pc:chgData name="Marcelo Natalio Saied" userId="7829687405327ba0" providerId="LiveId" clId="{34633FEF-649B-4591-9DAA-F55DE6132E4D}" dt="2022-05-28T15:38:26.355" v="2380" actId="20577"/>
        <pc:sldMkLst>
          <pc:docMk/>
          <pc:sldMk cId="1603910227" sldId="318"/>
        </pc:sldMkLst>
        <pc:spChg chg="add del mod">
          <ac:chgData name="Marcelo Natalio Saied" userId="7829687405327ba0" providerId="LiveId" clId="{34633FEF-649B-4591-9DAA-F55DE6132E4D}" dt="2022-05-28T15:37:58.284" v="2359" actId="478"/>
          <ac:spMkLst>
            <pc:docMk/>
            <pc:sldMk cId="1603910227" sldId="318"/>
            <ac:spMk id="3" creationId="{4BBC7536-1D88-4146-9102-F2C8D5D601A6}"/>
          </ac:spMkLst>
        </pc:spChg>
        <pc:spChg chg="mod">
          <ac:chgData name="Marcelo Natalio Saied" userId="7829687405327ba0" providerId="LiveId" clId="{34633FEF-649B-4591-9DAA-F55DE6132E4D}" dt="2022-05-28T15:37:11.298" v="2352" actId="20577"/>
          <ac:spMkLst>
            <pc:docMk/>
            <pc:sldMk cId="1603910227" sldId="318"/>
            <ac:spMk id="3914" creationId="{00000000-0000-0000-0000-000000000000}"/>
          </ac:spMkLst>
        </pc:spChg>
        <pc:spChg chg="del mod">
          <ac:chgData name="Marcelo Natalio Saied" userId="7829687405327ba0" providerId="LiveId" clId="{34633FEF-649B-4591-9DAA-F55DE6132E4D}" dt="2022-05-28T15:37:55.692" v="2358" actId="478"/>
          <ac:spMkLst>
            <pc:docMk/>
            <pc:sldMk cId="1603910227" sldId="318"/>
            <ac:spMk id="3915" creationId="{00000000-0000-0000-0000-000000000000}"/>
          </ac:spMkLst>
        </pc:spChg>
        <pc:graphicFrameChg chg="add mod modGraphic">
          <ac:chgData name="Marcelo Natalio Saied" userId="7829687405327ba0" providerId="LiveId" clId="{34633FEF-649B-4591-9DAA-F55DE6132E4D}" dt="2022-05-28T15:38:26.355" v="2380" actId="20577"/>
          <ac:graphicFrameMkLst>
            <pc:docMk/>
            <pc:sldMk cId="1603910227" sldId="318"/>
            <ac:graphicFrameMk id="4" creationId="{5460774E-D280-4828-B678-9C919C582689}"/>
          </ac:graphicFrameMkLst>
        </pc:graphicFrameChg>
        <pc:picChg chg="mod">
          <ac:chgData name="Marcelo Natalio Saied" userId="7829687405327ba0" providerId="LiveId" clId="{34633FEF-649B-4591-9DAA-F55DE6132E4D}" dt="2022-05-28T15:37:15.867" v="2353" actId="14100"/>
          <ac:picMkLst>
            <pc:docMk/>
            <pc:sldMk cId="1603910227" sldId="318"/>
            <ac:picMk id="3916" creationId="{00000000-0000-0000-0000-000000000000}"/>
          </ac:picMkLst>
        </pc:picChg>
      </pc:sldChg>
      <pc:sldChg chg="modSp add mod">
        <pc:chgData name="Marcelo Natalio Saied" userId="7829687405327ba0" providerId="LiveId" clId="{34633FEF-649B-4591-9DAA-F55DE6132E4D}" dt="2022-05-28T14:46:49.133" v="1437" actId="20577"/>
        <pc:sldMkLst>
          <pc:docMk/>
          <pc:sldMk cId="326422404" sldId="319"/>
        </pc:sldMkLst>
        <pc:spChg chg="mod">
          <ac:chgData name="Marcelo Natalio Saied" userId="7829687405327ba0" providerId="LiveId" clId="{34633FEF-649B-4591-9DAA-F55DE6132E4D}" dt="2022-05-28T14:46:49.133" v="1437" actId="20577"/>
          <ac:spMkLst>
            <pc:docMk/>
            <pc:sldMk cId="326422404" sldId="319"/>
            <ac:spMk id="68" creationId="{00000000-0000-0000-0000-000000000000}"/>
          </ac:spMkLst>
        </pc:spChg>
      </pc:sldChg>
      <pc:sldChg chg="modSp add mod ord">
        <pc:chgData name="Marcelo Natalio Saied" userId="7829687405327ba0" providerId="LiveId" clId="{34633FEF-649B-4591-9DAA-F55DE6132E4D}" dt="2022-05-28T15:51:14.683" v="2733" actId="20577"/>
        <pc:sldMkLst>
          <pc:docMk/>
          <pc:sldMk cId="1018998296" sldId="320"/>
        </pc:sldMkLst>
        <pc:spChg chg="mod">
          <ac:chgData name="Marcelo Natalio Saied" userId="7829687405327ba0" providerId="LiveId" clId="{34633FEF-649B-4591-9DAA-F55DE6132E4D}" dt="2022-05-28T15:07:49.017" v="1759" actId="14100"/>
          <ac:spMkLst>
            <pc:docMk/>
            <pc:sldMk cId="1018998296" sldId="320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51:14.683" v="2733" actId="20577"/>
          <ac:spMkLst>
            <pc:docMk/>
            <pc:sldMk cId="1018998296" sldId="320"/>
            <ac:spMk id="5" creationId="{288D54EE-173C-404D-96AF-CB565F91A013}"/>
          </ac:spMkLst>
        </pc:sp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3585829593" sldId="321"/>
        </pc:sldMkLst>
        <pc:picChg chg="del">
          <ac:chgData name="Marcelo Natalio Saied" userId="7829687405327ba0" providerId="LiveId" clId="{34633FEF-649B-4591-9DAA-F55DE6132E4D}" dt="2022-05-28T14:57:25.895" v="1672" actId="478"/>
          <ac:picMkLst>
            <pc:docMk/>
            <pc:sldMk cId="3585829593" sldId="321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7:59.607" v="1683" actId="1076"/>
          <ac:picMkLst>
            <pc:docMk/>
            <pc:sldMk cId="3585829593" sldId="321"/>
            <ac:picMk id="7" creationId="{DCE981B6-D01C-4A44-AA52-629604D79348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839450741" sldId="322"/>
        </pc:sldMkLst>
        <pc:picChg chg="del">
          <ac:chgData name="Marcelo Natalio Saied" userId="7829687405327ba0" providerId="LiveId" clId="{34633FEF-649B-4591-9DAA-F55DE6132E4D}" dt="2022-05-28T14:57:27.639" v="1673" actId="478"/>
          <ac:picMkLst>
            <pc:docMk/>
            <pc:sldMk cId="839450741" sldId="322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8:21.791" v="1685" actId="1076"/>
          <ac:picMkLst>
            <pc:docMk/>
            <pc:sldMk cId="839450741" sldId="322"/>
            <ac:picMk id="7" creationId="{746F04C6-6632-4907-82F0-B7D1E0DE4545}"/>
          </ac:picMkLst>
        </pc:picChg>
      </pc:sldChg>
      <pc:sldChg chg="addSp delSp modSp add mod">
        <pc:chgData name="Marcelo Natalio Saied" userId="7829687405327ba0" providerId="LiveId" clId="{34633FEF-649B-4591-9DAA-F55DE6132E4D}" dt="2022-05-28T16:10:57.588" v="2969" actId="1076"/>
        <pc:sldMkLst>
          <pc:docMk/>
          <pc:sldMk cId="2148435383" sldId="323"/>
        </pc:sldMkLst>
        <pc:spChg chg="mod">
          <ac:chgData name="Marcelo Natalio Saied" userId="7829687405327ba0" providerId="LiveId" clId="{34633FEF-649B-4591-9DAA-F55DE6132E4D}" dt="2022-05-28T16:00:55.691" v="2892" actId="1076"/>
          <ac:spMkLst>
            <pc:docMk/>
            <pc:sldMk cId="2148435383" sldId="32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6:09:15.804" v="2958" actId="1076"/>
          <ac:spMkLst>
            <pc:docMk/>
            <pc:sldMk cId="2148435383" sldId="323"/>
            <ac:spMk id="12" creationId="{12CADB3B-8200-463B-94D8-7F0CEFC69E06}"/>
          </ac:spMkLst>
        </pc:spChg>
        <pc:spChg chg="add mod ord">
          <ac:chgData name="Marcelo Natalio Saied" userId="7829687405327ba0" providerId="LiveId" clId="{34633FEF-649B-4591-9DAA-F55DE6132E4D}" dt="2022-05-28T16:08:15.683" v="2950" actId="1076"/>
          <ac:spMkLst>
            <pc:docMk/>
            <pc:sldMk cId="2148435383" sldId="323"/>
            <ac:spMk id="13" creationId="{CBEB61BD-3A60-4D3B-B25B-34BEBCD601BB}"/>
          </ac:spMkLst>
        </pc:spChg>
        <pc:spChg chg="add mod">
          <ac:chgData name="Marcelo Natalio Saied" userId="7829687405327ba0" providerId="LiveId" clId="{34633FEF-649B-4591-9DAA-F55DE6132E4D}" dt="2022-05-28T16:09:09.460" v="2956" actId="1076"/>
          <ac:spMkLst>
            <pc:docMk/>
            <pc:sldMk cId="2148435383" sldId="323"/>
            <ac:spMk id="14" creationId="{D14EAF67-F48C-4FC3-AF0F-E399BFD5DC11}"/>
          </ac:spMkLst>
        </pc:spChg>
        <pc:spChg chg="add mod">
          <ac:chgData name="Marcelo Natalio Saied" userId="7829687405327ba0" providerId="LiveId" clId="{34633FEF-649B-4591-9DAA-F55DE6132E4D}" dt="2022-05-28T16:09:12.564" v="2957" actId="1076"/>
          <ac:spMkLst>
            <pc:docMk/>
            <pc:sldMk cId="2148435383" sldId="323"/>
            <ac:spMk id="19" creationId="{F82EC11E-5F44-4C11-B172-44D54FFA21D3}"/>
          </ac:spMkLst>
        </pc:spChg>
        <pc:spChg chg="add del mod">
          <ac:chgData name="Marcelo Natalio Saied" userId="7829687405327ba0" providerId="LiveId" clId="{34633FEF-649B-4591-9DAA-F55DE6132E4D}" dt="2022-05-28T15:56:14.071" v="2831"/>
          <ac:spMkLst>
            <pc:docMk/>
            <pc:sldMk cId="2148435383" sldId="323"/>
            <ac:spMk id="20" creationId="{05B6868F-F384-4929-A8DC-EE183FBDC00B}"/>
          </ac:spMkLst>
        </pc:spChg>
        <pc:spChg chg="add del mod">
          <ac:chgData name="Marcelo Natalio Saied" userId="7829687405327ba0" providerId="LiveId" clId="{34633FEF-649B-4591-9DAA-F55DE6132E4D}" dt="2022-05-28T15:56:12.910" v="2829"/>
          <ac:spMkLst>
            <pc:docMk/>
            <pc:sldMk cId="2148435383" sldId="323"/>
            <ac:spMk id="21" creationId="{8F1F15AD-1340-4120-919C-7943C9E5F2CA}"/>
          </ac:spMkLst>
        </pc:spChg>
        <pc:spChg chg="add mod">
          <ac:chgData name="Marcelo Natalio Saied" userId="7829687405327ba0" providerId="LiveId" clId="{34633FEF-649B-4591-9DAA-F55DE6132E4D}" dt="2022-05-28T16:08:05.652" v="2947" actId="1076"/>
          <ac:spMkLst>
            <pc:docMk/>
            <pc:sldMk cId="2148435383" sldId="323"/>
            <ac:spMk id="22" creationId="{761587B9-3B7F-4EEE-8EEF-4816402559ED}"/>
          </ac:spMkLst>
        </pc:spChg>
        <pc:spChg chg="add mod">
          <ac:chgData name="Marcelo Natalio Saied" userId="7829687405327ba0" providerId="LiveId" clId="{34633FEF-649B-4591-9DAA-F55DE6132E4D}" dt="2022-05-28T16:09:03.371" v="2955" actId="1076"/>
          <ac:spMkLst>
            <pc:docMk/>
            <pc:sldMk cId="2148435383" sldId="323"/>
            <ac:spMk id="23" creationId="{D2A04F8E-810C-41DB-BD2C-0E36D91B8D02}"/>
          </ac:spMkLst>
        </pc:spChg>
        <pc:picChg chg="add mod">
          <ac:chgData name="Marcelo Natalio Saied" userId="7829687405327ba0" providerId="LiveId" clId="{34633FEF-649B-4591-9DAA-F55DE6132E4D}" dt="2022-05-28T16:10:49.301" v="2967" actId="1076"/>
          <ac:picMkLst>
            <pc:docMk/>
            <pc:sldMk cId="2148435383" sldId="323"/>
            <ac:picMk id="6" creationId="{993C4408-F88D-4DFB-8923-9032D2AD23E9}"/>
          </ac:picMkLst>
        </pc:picChg>
        <pc:picChg chg="del">
          <ac:chgData name="Marcelo Natalio Saied" userId="7829687405327ba0" providerId="LiveId" clId="{34633FEF-649B-4591-9DAA-F55DE6132E4D}" dt="2022-05-28T14:59:41.239" v="1688" actId="478"/>
          <ac:picMkLst>
            <pc:docMk/>
            <pc:sldMk cId="2148435383" sldId="323"/>
            <ac:picMk id="6" creationId="{FD2F54AA-066F-4C50-8B59-725C57C2899A}"/>
          </ac:picMkLst>
        </pc:picChg>
        <pc:picChg chg="add del mod">
          <ac:chgData name="Marcelo Natalio Saied" userId="7829687405327ba0" providerId="LiveId" clId="{34633FEF-649B-4591-9DAA-F55DE6132E4D}" dt="2022-05-28T15:54:42.180" v="2789" actId="478"/>
          <ac:picMkLst>
            <pc:docMk/>
            <pc:sldMk cId="2148435383" sldId="323"/>
            <ac:picMk id="7" creationId="{B47BCE24-793F-40CE-B579-139E7ACAB58F}"/>
          </ac:picMkLst>
        </pc:picChg>
        <pc:picChg chg="add mod">
          <ac:chgData name="Marcelo Natalio Saied" userId="7829687405327ba0" providerId="LiveId" clId="{34633FEF-649B-4591-9DAA-F55DE6132E4D}" dt="2022-05-28T16:07:41.822" v="2943" actId="14100"/>
          <ac:picMkLst>
            <pc:docMk/>
            <pc:sldMk cId="2148435383" sldId="323"/>
            <ac:picMk id="8" creationId="{162B90A5-0AF8-4F1A-8818-55A0A91EDF3D}"/>
          </ac:picMkLst>
        </pc:picChg>
        <pc:picChg chg="add del mod">
          <ac:chgData name="Marcelo Natalio Saied" userId="7829687405327ba0" providerId="LiveId" clId="{34633FEF-649B-4591-9DAA-F55DE6132E4D}" dt="2022-05-28T15:58:23.002" v="2872" actId="478"/>
          <ac:picMkLst>
            <pc:docMk/>
            <pc:sldMk cId="2148435383" sldId="323"/>
            <ac:picMk id="9" creationId="{652421CA-9C5F-4240-BAE0-6EAE7B56725A}"/>
          </ac:picMkLst>
        </pc:picChg>
        <pc:picChg chg="add mod">
          <ac:chgData name="Marcelo Natalio Saied" userId="7829687405327ba0" providerId="LiveId" clId="{34633FEF-649B-4591-9DAA-F55DE6132E4D}" dt="2022-05-28T16:10:57.588" v="2969" actId="1076"/>
          <ac:picMkLst>
            <pc:docMk/>
            <pc:sldMk cId="2148435383" sldId="323"/>
            <ac:picMk id="10" creationId="{8F2034ED-7A8D-456D-9784-DC9A05D384BF}"/>
          </ac:picMkLst>
        </pc:picChg>
        <pc:picChg chg="add del mod">
          <ac:chgData name="Marcelo Natalio Saied" userId="7829687405327ba0" providerId="LiveId" clId="{34633FEF-649B-4591-9DAA-F55DE6132E4D}" dt="2022-05-28T15:58:24.155" v="2873" actId="478"/>
          <ac:picMkLst>
            <pc:docMk/>
            <pc:sldMk cId="2148435383" sldId="323"/>
            <ac:picMk id="11" creationId="{DB4DAD23-E8DA-4061-A8AE-128A599A943C}"/>
          </ac:picMkLst>
        </pc:picChg>
        <pc:picChg chg="add mod ord">
          <ac:chgData name="Marcelo Natalio Saied" userId="7829687405327ba0" providerId="LiveId" clId="{34633FEF-649B-4591-9DAA-F55DE6132E4D}" dt="2022-05-28T16:10:40.832" v="2966" actId="14100"/>
          <ac:picMkLst>
            <pc:docMk/>
            <pc:sldMk cId="2148435383" sldId="323"/>
            <ac:picMk id="15" creationId="{71547BB0-87FD-40B5-9A08-2CDBC48F423A}"/>
          </ac:picMkLst>
        </pc:picChg>
        <pc:picChg chg="add mod">
          <ac:chgData name="Marcelo Natalio Saied" userId="7829687405327ba0" providerId="LiveId" clId="{34633FEF-649B-4591-9DAA-F55DE6132E4D}" dt="2022-05-28T15:53:32.997" v="2744" actId="1076"/>
          <ac:picMkLst>
            <pc:docMk/>
            <pc:sldMk cId="2148435383" sldId="323"/>
            <ac:picMk id="16" creationId="{AD117E41-5DB3-48DE-A2A1-CE5D6CFF4944}"/>
          </ac:picMkLst>
        </pc:picChg>
        <pc:picChg chg="add del mod">
          <ac:chgData name="Marcelo Natalio Saied" userId="7829687405327ba0" providerId="LiveId" clId="{34633FEF-649B-4591-9DAA-F55DE6132E4D}" dt="2022-05-28T15:53:32.396" v="2742" actId="22"/>
          <ac:picMkLst>
            <pc:docMk/>
            <pc:sldMk cId="2148435383" sldId="323"/>
            <ac:picMk id="18" creationId="{B8414F76-6DDC-4444-86FF-C1D66EF2F8C5}"/>
          </ac:picMkLst>
        </pc:picChg>
        <pc:picChg chg="add del mod">
          <ac:chgData name="Marcelo Natalio Saied" userId="7829687405327ba0" providerId="LiveId" clId="{34633FEF-649B-4591-9DAA-F55DE6132E4D}" dt="2022-05-28T16:05:32.878" v="2914" actId="478"/>
          <ac:picMkLst>
            <pc:docMk/>
            <pc:sldMk cId="2148435383" sldId="323"/>
            <ac:picMk id="25" creationId="{82BA4E0B-F7D1-4546-8C69-C139EAEBF53D}"/>
          </ac:picMkLst>
        </pc:picChg>
        <pc:picChg chg="add del mod">
          <ac:chgData name="Marcelo Natalio Saied" userId="7829687405327ba0" providerId="LiveId" clId="{34633FEF-649B-4591-9DAA-F55DE6132E4D}" dt="2022-05-28T16:05:33.683" v="2915" actId="478"/>
          <ac:picMkLst>
            <pc:docMk/>
            <pc:sldMk cId="2148435383" sldId="323"/>
            <ac:picMk id="27" creationId="{6D749C60-B7E2-421E-8218-8BC0CE265E1F}"/>
          </ac:picMkLst>
        </pc:picChg>
        <pc:picChg chg="add del mod">
          <ac:chgData name="Marcelo Natalio Saied" userId="7829687405327ba0" providerId="LiveId" clId="{34633FEF-649B-4591-9DAA-F55DE6132E4D}" dt="2022-05-28T16:05:34.444" v="2916" actId="478"/>
          <ac:picMkLst>
            <pc:docMk/>
            <pc:sldMk cId="2148435383" sldId="323"/>
            <ac:picMk id="29" creationId="{D12D5373-BDD4-4404-8B49-62C20B132C9B}"/>
          </ac:picMkLst>
        </pc:picChg>
      </pc:sldChg>
      <pc:sldChg chg="add mod ord modShow">
        <pc:chgData name="Marcelo Natalio Saied" userId="7829687405327ba0" providerId="LiveId" clId="{34633FEF-649B-4591-9DAA-F55DE6132E4D}" dt="2022-05-28T15:06:44.736" v="1744"/>
        <pc:sldMkLst>
          <pc:docMk/>
          <pc:sldMk cId="238255613" sldId="324"/>
        </pc:sldMkLst>
      </pc:sldChg>
      <pc:sldChg chg="add del">
        <pc:chgData name="Marcelo Natalio Saied" userId="7829687405327ba0" providerId="LiveId" clId="{34633FEF-649B-4591-9DAA-F55DE6132E4D}" dt="2022-05-28T15:15:58.612" v="2162" actId="47"/>
        <pc:sldMkLst>
          <pc:docMk/>
          <pc:sldMk cId="2947875631" sldId="325"/>
        </pc:sldMkLst>
      </pc:sldChg>
      <pc:sldChg chg="add del">
        <pc:chgData name="Marcelo Natalio Saied" userId="7829687405327ba0" providerId="LiveId" clId="{34633FEF-649B-4591-9DAA-F55DE6132E4D}" dt="2022-05-28T15:15:57.302" v="2161" actId="47"/>
        <pc:sldMkLst>
          <pc:docMk/>
          <pc:sldMk cId="2975716256" sldId="326"/>
        </pc:sldMkLst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89598121" sldId="327"/>
        </pc:sldMkLst>
      </pc:sldChg>
      <pc:sldChg chg="addSp delSp modSp new mod ord">
        <pc:chgData name="Marcelo Natalio Saied" userId="7829687405327ba0" providerId="LiveId" clId="{34633FEF-649B-4591-9DAA-F55DE6132E4D}" dt="2022-05-28T15:35:39.331" v="2347" actId="208"/>
        <pc:sldMkLst>
          <pc:docMk/>
          <pc:sldMk cId="3249367407" sldId="328"/>
        </pc:sldMkLst>
        <pc:spChg chg="del mod">
          <ac:chgData name="Marcelo Natalio Saied" userId="7829687405327ba0" providerId="LiveId" clId="{34633FEF-649B-4591-9DAA-F55DE6132E4D}" dt="2022-05-28T15:18:09.634" v="2180" actId="478"/>
          <ac:spMkLst>
            <pc:docMk/>
            <pc:sldMk cId="3249367407" sldId="328"/>
            <ac:spMk id="2" creationId="{6A07DE2A-1052-4E33-856B-22E9D9135EC3}"/>
          </ac:spMkLst>
        </pc:spChg>
        <pc:spChg chg="add del mod">
          <ac:chgData name="Marcelo Natalio Saied" userId="7829687405327ba0" providerId="LiveId" clId="{34633FEF-649B-4591-9DAA-F55DE6132E4D}" dt="2022-05-28T15:20:37.602" v="2206" actId="478"/>
          <ac:spMkLst>
            <pc:docMk/>
            <pc:sldMk cId="3249367407" sldId="328"/>
            <ac:spMk id="6" creationId="{A47D51A0-92F0-436C-B697-C0AF2756F02F}"/>
          </ac:spMkLst>
        </pc:spChg>
        <pc:spChg chg="add mod">
          <ac:chgData name="Marcelo Natalio Saied" userId="7829687405327ba0" providerId="LiveId" clId="{34633FEF-649B-4591-9DAA-F55DE6132E4D}" dt="2022-05-28T15:25:35.497" v="2262" actId="1076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Marcelo Natalio Saied" userId="7829687405327ba0" providerId="LiveId" clId="{34633FEF-649B-4591-9DAA-F55DE6132E4D}" dt="2022-05-28T15:20:45.417" v="2208" actId="478"/>
          <ac:spMkLst>
            <pc:docMk/>
            <pc:sldMk cId="3249367407" sldId="328"/>
            <ac:spMk id="11" creationId="{B4ADD9F2-8E04-49BB-A7FF-EBD6853648D0}"/>
          </ac:spMkLst>
        </pc:spChg>
        <pc:spChg chg="add mod">
          <ac:chgData name="Marcelo Natalio Saied" userId="7829687405327ba0" providerId="LiveId" clId="{34633FEF-649B-4591-9DAA-F55DE6132E4D}" dt="2022-05-28T15:25:38.410" v="2263" actId="1076"/>
          <ac:spMkLst>
            <pc:docMk/>
            <pc:sldMk cId="3249367407" sldId="328"/>
            <ac:spMk id="14" creationId="{596C1271-731F-49A9-94CB-A3C0CDF78ADE}"/>
          </ac:spMkLst>
        </pc:spChg>
        <pc:spChg chg="add mod">
          <ac:chgData name="Marcelo Natalio Saied" userId="7829687405327ba0" providerId="LiveId" clId="{34633FEF-649B-4591-9DAA-F55DE6132E4D}" dt="2022-05-28T15:34:59.170" v="2344" actId="13926"/>
          <ac:spMkLst>
            <pc:docMk/>
            <pc:sldMk cId="3249367407" sldId="328"/>
            <ac:spMk id="15" creationId="{C6EE4E74-C866-4818-8F77-605C23C475CB}"/>
          </ac:spMkLst>
        </pc:spChg>
        <pc:spChg chg="add mod">
          <ac:chgData name="Marcelo Natalio Saied" userId="7829687405327ba0" providerId="LiveId" clId="{34633FEF-649B-4591-9DAA-F55DE6132E4D}" dt="2022-05-28T15:35:39.331" v="2347" actId="208"/>
          <ac:spMkLst>
            <pc:docMk/>
            <pc:sldMk cId="3249367407" sldId="328"/>
            <ac:spMk id="16" creationId="{DE942467-3854-45AF-B0BB-E83EB1C07547}"/>
          </ac:spMkLst>
        </pc:spChg>
        <pc:spChg chg="add mod">
          <ac:chgData name="Marcelo Natalio Saied" userId="7829687405327ba0" providerId="LiveId" clId="{34633FEF-649B-4591-9DAA-F55DE6132E4D}" dt="2022-05-28T15:35:29.459" v="2345" actId="208"/>
          <ac:spMkLst>
            <pc:docMk/>
            <pc:sldMk cId="3249367407" sldId="328"/>
            <ac:spMk id="17" creationId="{86BB18D5-E8D9-4D1C-9F21-A5F76C4FCC03}"/>
          </ac:spMkLst>
        </pc:spChg>
        <pc:picChg chg="add del mod">
          <ac:chgData name="Marcelo Natalio Saied" userId="7829687405327ba0" providerId="LiveId" clId="{34633FEF-649B-4591-9DAA-F55DE6132E4D}" dt="2022-05-28T15:20:40.154" v="2207" actId="478"/>
          <ac:picMkLst>
            <pc:docMk/>
            <pc:sldMk cId="3249367407" sldId="328"/>
            <ac:picMk id="4" creationId="{4C220D8C-D420-4664-8A89-F7C021390C03}"/>
          </ac:picMkLst>
        </pc:picChg>
        <pc:picChg chg="add mod">
          <ac:chgData name="Marcelo Natalio Saied" userId="7829687405327ba0" providerId="LiveId" clId="{34633FEF-649B-4591-9DAA-F55DE6132E4D}" dt="2022-05-28T15:25:05.435" v="2238" actId="1076"/>
          <ac:picMkLst>
            <pc:docMk/>
            <pc:sldMk cId="3249367407" sldId="328"/>
            <ac:picMk id="8" creationId="{F461D387-2CF8-4D54-8D8A-0A93EA61661E}"/>
          </ac:picMkLst>
        </pc:picChg>
        <pc:picChg chg="add del mod">
          <ac:chgData name="Marcelo Natalio Saied" userId="7829687405327ba0" providerId="LiveId" clId="{34633FEF-649B-4591-9DAA-F55DE6132E4D}" dt="2022-05-28T15:20:46.410" v="2209" actId="478"/>
          <ac:picMkLst>
            <pc:docMk/>
            <pc:sldMk cId="3249367407" sldId="328"/>
            <ac:picMk id="10" creationId="{E86B7012-9DC8-4E3C-BE15-F3008A1DBF7D}"/>
          </ac:picMkLst>
        </pc:picChg>
        <pc:picChg chg="add mod">
          <ac:chgData name="Marcelo Natalio Saied" userId="7829687405327ba0" providerId="LiveId" clId="{34633FEF-649B-4591-9DAA-F55DE6132E4D}" dt="2022-05-28T15:25:06.755" v="2239" actId="1076"/>
          <ac:picMkLst>
            <pc:docMk/>
            <pc:sldMk cId="3249367407" sldId="328"/>
            <ac:picMk id="13" creationId="{455744B4-F92C-47E8-B27E-EDC814D4E4CF}"/>
          </ac:picMkLst>
        </pc:picChg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001862655" sldId="329"/>
        </pc:sldMkLst>
      </pc:sldChg>
      <pc:sldChg chg="add del">
        <pc:chgData name="Marcelo Natalio Saied" userId="7829687405327ba0" providerId="LiveId" clId="{34633FEF-649B-4591-9DAA-F55DE6132E4D}" dt="2022-05-28T15:34:26.311" v="2337"/>
        <pc:sldMkLst>
          <pc:docMk/>
          <pc:sldMk cId="24368700" sldId="330"/>
        </pc:sldMkLst>
      </pc:sldChg>
      <pc:sldChg chg="modSp add mod">
        <pc:chgData name="Marcelo Natalio Saied" userId="7829687405327ba0" providerId="LiveId" clId="{34633FEF-649B-4591-9DAA-F55DE6132E4D}" dt="2022-05-28T15:40:38.036" v="2659" actId="12"/>
        <pc:sldMkLst>
          <pc:docMk/>
          <pc:sldMk cId="1002492555" sldId="330"/>
        </pc:sldMkLst>
        <pc:spChg chg="mod">
          <ac:chgData name="Marcelo Natalio Saied" userId="7829687405327ba0" providerId="LiveId" clId="{34633FEF-649B-4591-9DAA-F55DE6132E4D}" dt="2022-05-28T15:37:44.266" v="2357" actId="1076"/>
          <ac:spMkLst>
            <pc:docMk/>
            <pc:sldMk cId="1002492555" sldId="330"/>
            <ac:spMk id="3914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40:38.036" v="2659" actId="12"/>
          <ac:spMkLst>
            <pc:docMk/>
            <pc:sldMk cId="1002492555" sldId="330"/>
            <ac:spMk id="39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4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2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8808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7251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2079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746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9819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7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989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600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15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200526" y="247507"/>
            <a:ext cx="7959405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Trabajo Práctico N°2</a:t>
            </a:r>
            <a:br>
              <a:rPr lang="en" sz="2000" dirty="0"/>
            </a:br>
            <a:br>
              <a:rPr lang="en" sz="3600" dirty="0"/>
            </a:br>
            <a:r>
              <a:rPr lang="es-ES" sz="3600" b="1" dirty="0"/>
              <a:t>Properatti:</a:t>
            </a:r>
            <a:br>
              <a:rPr lang="en" sz="3600" dirty="0"/>
            </a:br>
            <a:r>
              <a:rPr lang="es-ES" sz="3600" dirty="0"/>
              <a:t>Predicción en el mercado inmobiliario utilizando modelos de regresión lineal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/>
                </a:solidFill>
              </a:rPr>
              <a:t>Bodlovich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Maela</a:t>
            </a: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Serniotti Enzo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Curso Data Science -Digital House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539932" y="1589395"/>
            <a:ext cx="2403565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1: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</a:t>
            </a:r>
            <a:endParaRPr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9" y="2814318"/>
            <a:ext cx="2403565" cy="1426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25" y="2854175"/>
            <a:ext cx="3955021" cy="134700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4006001" y="1589394"/>
            <a:ext cx="2628900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2: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EE4E74-C866-4818-8F77-605C23C4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82" y="122583"/>
            <a:ext cx="6461639" cy="743335"/>
          </a:xfrm>
        </p:spPr>
        <p:txBody>
          <a:bodyPr/>
          <a:lstStyle/>
          <a:p>
            <a:r>
              <a:rPr lang="es-AR" dirty="0">
                <a:highlight>
                  <a:srgbClr val="FFFF00"/>
                </a:highlight>
              </a:rPr>
              <a:t>Modelado: Regresión lineal múltiple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42467-3854-45AF-B0BB-E83EB1C07547}"/>
              </a:ext>
            </a:extLst>
          </p:cNvPr>
          <p:cNvSpPr/>
          <p:nvPr/>
        </p:nvSpPr>
        <p:spPr>
          <a:xfrm>
            <a:off x="539932" y="3823002"/>
            <a:ext cx="1863634" cy="1568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BB18D5-E8D9-4D1C-9F21-A5F76C4FCC03}"/>
              </a:ext>
            </a:extLst>
          </p:cNvPr>
          <p:cNvSpPr/>
          <p:nvPr/>
        </p:nvSpPr>
        <p:spPr>
          <a:xfrm>
            <a:off x="3696909" y="3889384"/>
            <a:ext cx="3539912" cy="17751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93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452250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0774E-D280-4828-B678-9C919C582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470291"/>
              </p:ext>
            </p:extLst>
          </p:nvPr>
        </p:nvGraphicFramePr>
        <p:xfrm>
          <a:off x="2817223" y="2384425"/>
          <a:ext cx="3509554" cy="374650"/>
        </p:xfrm>
        <a:graphic>
          <a:graphicData uri="http://schemas.openxmlformats.org/drawingml/2006/table">
            <a:tbl>
              <a:tblPr firstRow="1" bandRow="1">
                <a:tableStyleId>{0F24753E-8A85-4BEE-97E2-441CDA198357}</a:tableStyleId>
              </a:tblPr>
              <a:tblGrid>
                <a:gridCol w="1754777">
                  <a:extLst>
                    <a:ext uri="{9D8B030D-6E8A-4147-A177-3AD203B41FA5}">
                      <a16:colId xmlns:a16="http://schemas.microsoft.com/office/drawing/2014/main" val="1995665476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184488179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s-AR" dirty="0" err="1"/>
                        <a:t>orig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preedictido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0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91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382581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50248" y="1339487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Ninguna coluna por si mismo tiene un valor predictivo alto.</a:t>
            </a:r>
          </a:p>
          <a:p>
            <a:pPr marL="285750" indent="-285750"/>
            <a:r>
              <a:rPr lang="en-US" sz="1800" dirty="0"/>
              <a:t>S</a:t>
            </a:r>
            <a:r>
              <a:rPr lang="en" sz="1800" dirty="0"/>
              <a:t>e observa grabn dispersion en los valores de precio por metro cuadrado de acuerdo a las caracteristicas de la propiedes.</a:t>
            </a:r>
          </a:p>
          <a:p>
            <a:pPr marL="285750" indent="-285750"/>
            <a:r>
              <a:rPr lang="en-US" sz="1800" dirty="0"/>
              <a:t>E</a:t>
            </a:r>
            <a:r>
              <a:rPr lang="en" sz="1800" dirty="0"/>
              <a:t>l modelo de </a:t>
            </a:r>
            <a:r>
              <a:rPr lang="en" sz="1800" dirty="0">
                <a:highlight>
                  <a:srgbClr val="FFFF00"/>
                </a:highlight>
              </a:rPr>
              <a:t>rlm</a:t>
            </a:r>
            <a:r>
              <a:rPr lang="en" sz="1800" dirty="0"/>
              <a:t> con todas las variables es el mayor poder de prediccion nos brinda  .</a:t>
            </a:r>
            <a:endParaRPr sz="1800"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49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" y="902918"/>
            <a:ext cx="2935312" cy="271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D48B4-6119-45E6-8471-1EF1C1E0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10" y="737897"/>
            <a:ext cx="3190576" cy="295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F8734-1908-421C-AD46-E6B1D45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4" y="2571750"/>
            <a:ext cx="2762063" cy="25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0D8C-D420-4664-8A89-F7C0213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" y="1360974"/>
            <a:ext cx="2028825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D51A0-92F0-436C-B697-C0AF2756F02F}"/>
              </a:ext>
            </a:extLst>
          </p:cNvPr>
          <p:cNvSpPr txBox="1"/>
          <p:nvPr/>
        </p:nvSpPr>
        <p:spPr>
          <a:xfrm>
            <a:off x="260328" y="625537"/>
            <a:ext cx="2294708" cy="624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3718560" y="537676"/>
            <a:ext cx="1864443" cy="91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 juntas 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59" y="1490542"/>
            <a:ext cx="1821495" cy="10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B7012-9DC8-4E3C-BE15-F3008A1D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" y="3341072"/>
            <a:ext cx="2343150" cy="885825"/>
          </a:xfrm>
          <a:prstGeom prst="rect">
            <a:avLst/>
          </a:prstGeom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4ADD9F2-8E04-49BB-A7FF-EBD6853648D0}"/>
              </a:ext>
            </a:extLst>
          </p:cNvPr>
          <p:cNvSpPr txBox="1"/>
          <p:nvPr/>
        </p:nvSpPr>
        <p:spPr>
          <a:xfrm>
            <a:off x="393269" y="2571750"/>
            <a:ext cx="2457974" cy="7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**sin normalizar**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05" y="3341072"/>
            <a:ext cx="2628900" cy="89535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3657840" y="2663153"/>
            <a:ext cx="3764428" cy="55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</a:t>
            </a:r>
          </a:p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186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Segunda Instancia: </a:t>
            </a:r>
          </a:p>
          <a:p>
            <a:endParaRPr lang="es-ES" sz="2000" dirty="0"/>
          </a:p>
          <a:p>
            <a:r>
              <a:rPr lang="es-ES" sz="2000" dirty="0"/>
              <a:t>Trabajamos en un modelo mas complejo creando columnas de valor predictivo a partir de columnas descriptivas (ej. Amenities y Localización).</a:t>
            </a:r>
          </a:p>
          <a:p>
            <a:endParaRPr lang="es-ES" sz="2000" dirty="0"/>
          </a:p>
          <a:p>
            <a:r>
              <a:rPr lang="es-ES" sz="2000" dirty="0"/>
              <a:t>En este nuevo modelado los valores que evalúan la precisión del modelo  mejoraron sustancialmente.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8959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51" y="2117492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481129" y="242549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168371" y="180812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690949" y="1073904"/>
            <a:ext cx="5339271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Definición de modelos predictivos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latin typeface="Verdana"/>
                <a:ea typeface="Verdana"/>
                <a:cs typeface="Verdana"/>
                <a:sym typeface="Verdana"/>
              </a:rPr>
              <a:t>Conclusiones </a:t>
            </a:r>
            <a:endParaRPr lang="es-ES"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-1" y="0"/>
            <a:ext cx="23600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307645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DBA0DFEB-F916-4BA2-978B-5821591AF6DF}"/>
              </a:ext>
            </a:extLst>
          </p:cNvPr>
          <p:cNvSpPr txBox="1">
            <a:spLocks/>
          </p:cNvSpPr>
          <p:nvPr/>
        </p:nvSpPr>
        <p:spPr>
          <a:xfrm>
            <a:off x="2854589" y="48122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355938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182360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8" y="110032"/>
            <a:ext cx="3820562" cy="266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A192-0EDD-41C2-A4D5-08C8AD6F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2" y="3215506"/>
            <a:ext cx="3342911" cy="2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20" y="930421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53422"/>
            <a:ext cx="4459073" cy="41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981B6-D01C-4A44-AA52-629604D7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28121"/>
            <a:ext cx="4304892" cy="3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F04C6-6632-4907-82F0-B7D1E0DE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01378"/>
            <a:ext cx="4255225" cy="4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6472" y="38872"/>
            <a:ext cx="3172078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8EE9B-E80A-40C6-B160-DD7EC3EF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0"/>
            <a:ext cx="4457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268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OBJETIVOS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Construir un modelo de regresión lineal que estime el </a:t>
            </a:r>
            <a:r>
              <a:rPr lang="es-ES" sz="24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precio por m2 </a:t>
            </a: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de las propiedades detalladas en el dataset  brindado por Properatti.</a:t>
            </a: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342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INTRODUCCION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El modelo lo  construimos involucrando sólo un subconjunto del dataset limpio, con los inmuebles de AMBA/C.A.B.A. y  </a:t>
            </a:r>
            <a:r>
              <a:rPr lang="es-AR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solo con las columnas con información relevante.</a:t>
            </a:r>
            <a:endParaRPr lang="en" sz="24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2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6665525" cy="318825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92F10A-8C41-4175-A7EE-69102CB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71" y="104502"/>
            <a:ext cx="3013045" cy="743335"/>
          </a:xfrm>
        </p:spPr>
        <p:txBody>
          <a:bodyPr/>
          <a:lstStyle/>
          <a:p>
            <a:r>
              <a:rPr lang="es-AR" dirty="0"/>
              <a:t>Análisis previo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6C84D-F519-4FD8-84EB-F103A5E6DA5B}"/>
              </a:ext>
            </a:extLst>
          </p:cNvPr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Selección de un </a:t>
            </a:r>
            <a:r>
              <a:rPr lang="es-ES" sz="1600" dirty="0" err="1"/>
              <a:t>subdataset</a:t>
            </a:r>
            <a:r>
              <a:rPr lang="es-ES" sz="1600" dirty="0"/>
              <a:t>:</a:t>
            </a:r>
          </a:p>
          <a:p>
            <a:pPr marL="574675" indent="-342900">
              <a:buFont typeface="Courier New" panose="02070309020205020404" pitchFamily="49" charset="0"/>
              <a:buChar char="o"/>
            </a:pPr>
            <a:r>
              <a:rPr lang="es-ES" sz="1600" dirty="0"/>
              <a:t>AMBA + CABA.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Limpieza e imputación:</a:t>
            </a:r>
          </a:p>
          <a:p>
            <a:pPr marL="627063" lvl="4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columnas;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imputación de habitaciones;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duplicados, outliers y nulos.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Cuantificación de variables categóricas:</a:t>
            </a:r>
          </a:p>
          <a:p>
            <a:pPr marL="574675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amenities</a:t>
            </a:r>
            <a:r>
              <a:rPr lang="es-ES" sz="1600" dirty="0"/>
              <a:t>;</a:t>
            </a:r>
          </a:p>
          <a:p>
            <a:pPr marL="574675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dummies</a:t>
            </a:r>
            <a:r>
              <a:rPr lang="es-ES" sz="1600" dirty="0"/>
              <a:t> (</a:t>
            </a:r>
            <a:r>
              <a:rPr lang="es-ES" sz="1600" dirty="0" err="1"/>
              <a:t>type</a:t>
            </a:r>
            <a:r>
              <a:rPr lang="es-ES" sz="1600" dirty="0"/>
              <a:t>, </a:t>
            </a:r>
            <a:r>
              <a:rPr lang="es-ES" sz="1600" dirty="0" err="1"/>
              <a:t>state</a:t>
            </a:r>
            <a:r>
              <a:rPr lang="es-ES" sz="1600" dirty="0"/>
              <a:t>, place).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.</a:t>
            </a:r>
            <a:endParaRPr lang="es-A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BCE47-9B8D-4336-95C0-5FBD92BC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815897"/>
            <a:ext cx="4789714" cy="3762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67297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Trabajamos en un modelo simple (RLS) prediciendo valores a partir de 3 columnas dadas en la información (Ambientes, Superficie total y Superficie cubierta).</a:t>
            </a:r>
          </a:p>
          <a:p>
            <a:endParaRPr lang="es-ES" sz="2000" dirty="0"/>
          </a:p>
          <a:p>
            <a:r>
              <a:rPr lang="es-ES" sz="2000" dirty="0"/>
              <a:t>Los resultados obtenidos no tuvieron un valor de predicción alto, dado esto trabajamos en un segundo modelo.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1899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1547BB0-87FD-40B5-9A08-2CDBC48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83" y="1039544"/>
            <a:ext cx="2305050" cy="37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ADB3B-8200-463B-94D8-7F0CEFC69E06}"/>
              </a:ext>
            </a:extLst>
          </p:cNvPr>
          <p:cNvSpPr/>
          <p:nvPr/>
        </p:nvSpPr>
        <p:spPr>
          <a:xfrm>
            <a:off x="1010315" y="1613605"/>
            <a:ext cx="809777" cy="257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4EAF67-F48C-4FC3-AF0F-E399BFD5DC11}"/>
              </a:ext>
            </a:extLst>
          </p:cNvPr>
          <p:cNvSpPr/>
          <p:nvPr/>
        </p:nvSpPr>
        <p:spPr>
          <a:xfrm>
            <a:off x="4151929" y="1618281"/>
            <a:ext cx="917335" cy="252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17E41-5DB3-48DE-A2A1-CE5D6CFF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400300"/>
            <a:ext cx="1371600" cy="342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2EC11E-5F44-4C11-B172-44D54FFA21D3}"/>
              </a:ext>
            </a:extLst>
          </p:cNvPr>
          <p:cNvSpPr txBox="1"/>
          <p:nvPr/>
        </p:nvSpPr>
        <p:spPr>
          <a:xfrm>
            <a:off x="495417" y="1182342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Total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MAE:0.65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587B9-3B7F-4EEE-8EEF-4816402559ED}"/>
              </a:ext>
            </a:extLst>
          </p:cNvPr>
          <p:cNvSpPr txBox="1"/>
          <p:nvPr/>
        </p:nvSpPr>
        <p:spPr>
          <a:xfrm>
            <a:off x="6668589" y="1039543"/>
            <a:ext cx="230383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cubierta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04F8E-810C-41DB-BD2C-0E36D91B8D02}"/>
              </a:ext>
            </a:extLst>
          </p:cNvPr>
          <p:cNvSpPr txBox="1"/>
          <p:nvPr/>
        </p:nvSpPr>
        <p:spPr>
          <a:xfrm>
            <a:off x="3654665" y="1165981"/>
            <a:ext cx="1439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Ambientes: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 -0.03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3C4408-F88D-4DFB-8923-9032D2A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1" y="2031362"/>
            <a:ext cx="3087432" cy="21720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B90A5-0AF8-4F1A-8818-55A0A91E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" y="2098349"/>
            <a:ext cx="3004892" cy="209465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2034ED-7A8D-456D-9784-DC9A05D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23" y="2042833"/>
            <a:ext cx="2957801" cy="2094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B61BD-3A60-4D3B-B25B-34BEBCD601BB}"/>
              </a:ext>
            </a:extLst>
          </p:cNvPr>
          <p:cNvSpPr/>
          <p:nvPr/>
        </p:nvSpPr>
        <p:spPr>
          <a:xfrm>
            <a:off x="7152502" y="1519431"/>
            <a:ext cx="857206" cy="197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43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Modelo 1</a:t>
            </a:r>
            <a:r>
              <a:rPr lang="es-ES" sz="2000" dirty="0"/>
              <a:t>: Uso de columnas Ambientes, Superficie cubierta, y Superficie total . 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b="1" dirty="0"/>
              <a:t>Modelo 2</a:t>
            </a:r>
            <a:r>
              <a:rPr lang="es-ES" sz="2000" dirty="0"/>
              <a:t>: Agregamos colunas con valor predictivo al modelo 1, creadas a partir de campos descriptivos (Amenities, localización, servicios prestaciones y extras).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327130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2915</Words>
  <Application>Microsoft Office PowerPoint</Application>
  <PresentationFormat>On-screen Show (16:9)</PresentationFormat>
  <Paragraphs>628</Paragraphs>
  <Slides>69</Slides>
  <Notes>65</Notes>
  <HiddenSlides>55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Montserrat</vt:lpstr>
      <vt:lpstr>Verdana</vt:lpstr>
      <vt:lpstr>Dosis</vt:lpstr>
      <vt:lpstr>Courier New</vt:lpstr>
      <vt:lpstr>Titillium Web</vt:lpstr>
      <vt:lpstr>Dosis ExtraLight</vt:lpstr>
      <vt:lpstr>Arial</vt:lpstr>
      <vt:lpstr>Titillium Web Light</vt:lpstr>
      <vt:lpstr>Calibri</vt:lpstr>
      <vt:lpstr>Mowbray template</vt:lpstr>
      <vt:lpstr>Trabajo Práctico N°2  Properatti: Predicción en el mercado inmobiliario utilizando modelos de regresión lineal</vt:lpstr>
      <vt:lpstr>AGENDA</vt:lpstr>
      <vt:lpstr>PowerPoint Presentation</vt:lpstr>
      <vt:lpstr>PowerPoint Presentation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D</vt:lpstr>
      <vt:lpstr>Conclusiones</vt:lpstr>
      <vt:lpstr>Gracias!</vt:lpstr>
      <vt:lpstr>Modelado: Regresión lineal simple </vt:lpstr>
      <vt:lpstr>PowerPoint Presentation</vt:lpstr>
      <vt:lpstr>Modelado: Regresión lineal múltiple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Modelado: Regresión lineal simple </vt:lpstr>
      <vt:lpstr>Modelado: Regresión lineal simple </vt:lpstr>
      <vt:lpstr>Modelado: Regresión lineal simple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CONCEPT</vt:lpstr>
      <vt:lpstr>INSTRUCTIONS FOR USE</vt:lpstr>
      <vt:lpstr>1. TRANSITION HEADLINE</vt:lpstr>
      <vt:lpstr>PowerPoint Presentation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cp:lastModifiedBy>Marcelo Saied</cp:lastModifiedBy>
  <cp:revision>1</cp:revision>
  <dcterms:modified xsi:type="dcterms:W3CDTF">2022-05-28T16:11:03Z</dcterms:modified>
</cp:coreProperties>
</file>